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Binecuvântat fie El (3x)</a:t>
            </a:r>
            <a:br/>
            <a:r>
              <a:t>În veci de veci.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Numele Domnului</a:t>
            </a:r>
            <a:br/>
            <a:r>
              <a:t>E-un turn tare</a:t>
            </a:r>
            <a:br/>
            <a:r>
              <a:t>Copiii-aleargă la El</a:t>
            </a:r>
            <a:br/>
            <a:r>
              <a:t>Și sunt salvați.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Isus este Numele Lui (3x)</a:t>
            </a:r>
            <a:br/>
            <a:r>
              <a:t>În veci de veci.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